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1946C6B-2118-4920-B52C-D90C0211B74A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Pravoku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u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ni povezni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ni povezni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u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D729BC7-F940-49AF-BC5E-8B1010677728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46C6B-2118-4920-B52C-D90C0211B74A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9BC7-F940-49AF-BC5E-8B101067772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46C6B-2118-4920-B52C-D90C0211B74A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9BC7-F940-49AF-BC5E-8B101067772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1946C6B-2118-4920-B52C-D90C0211B74A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D729BC7-F940-49AF-BC5E-8B1010677728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1946C6B-2118-4920-B52C-D90C0211B74A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Pravoku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ni povezni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ni povezni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u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ni povezni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D729BC7-F940-49AF-BC5E-8B1010677728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46C6B-2118-4920-B52C-D90C0211B74A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9BC7-F940-49AF-BC5E-8B1010677728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46C6B-2118-4920-B52C-D90C0211B74A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9BC7-F940-49AF-BC5E-8B1010677728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14" name="Rezervirano mjesto tekst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1946C6B-2118-4920-B52C-D90C0211B74A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D729BC7-F940-49AF-BC5E-8B1010677728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46C6B-2118-4920-B52C-D90C0211B74A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9BC7-F940-49AF-BC5E-8B101067772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zervirano mjesto sadržaja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1946C6B-2118-4920-B52C-D90C0211B74A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D729BC7-F940-49AF-BC5E-8B1010677728}" type="slidenum">
              <a:rPr lang="hr-HR" smtClean="0"/>
              <a:t>‹#›</a:t>
            </a:fld>
            <a:endParaRPr lang="hr-HR"/>
          </a:p>
        </p:txBody>
      </p:sp>
      <p:sp>
        <p:nvSpPr>
          <p:cNvPr id="23" name="Rezervirano mjesto podnožj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ni povezni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Rezervirano mjesto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1946C6B-2118-4920-B52C-D90C0211B74A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D729BC7-F940-49AF-BC5E-8B1010677728}" type="slidenum">
              <a:rPr lang="hr-HR" smtClean="0"/>
              <a:t>‹#›</a:t>
            </a:fld>
            <a:endParaRPr lang="hr-HR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1946C6B-2118-4920-B52C-D90C0211B74A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D729BC7-F940-49AF-BC5E-8B1010677728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1.doc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2.doc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3.doc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Document4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txBody>
          <a:bodyPr>
            <a:normAutofit/>
          </a:bodyPr>
          <a:lstStyle/>
          <a:p>
            <a:r>
              <a:rPr lang="hr-HR" dirty="0" smtClean="0"/>
              <a:t>SUSTAV DVIJU LINEARNIH JEDNADŽBI S DVJEMA NEPOZNANICAMA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88906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8814314"/>
              </p:ext>
            </p:extLst>
          </p:nvPr>
        </p:nvGraphicFramePr>
        <p:xfrm>
          <a:off x="-112957" y="1196752"/>
          <a:ext cx="8919702" cy="4248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kument" r:id="rId4" imgW="10002146" imgH="4763378" progId="Word.Document.12">
                  <p:embed/>
                </p:oleObj>
              </mc:Choice>
              <mc:Fallback>
                <p:oleObj name="Dokument" r:id="rId4" imgW="10002146" imgH="476337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112957" y="1196752"/>
                        <a:ext cx="8919702" cy="42484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4465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3391030"/>
              </p:ext>
            </p:extLst>
          </p:nvPr>
        </p:nvGraphicFramePr>
        <p:xfrm>
          <a:off x="539551" y="476672"/>
          <a:ext cx="8081001" cy="4968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okument" r:id="rId4" imgW="10002146" imgH="6149225" progId="Word.Document.12">
                  <p:embed/>
                </p:oleObj>
              </mc:Choice>
              <mc:Fallback>
                <p:oleObj name="Dokument" r:id="rId4" imgW="10002146" imgH="614922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1" y="476672"/>
                        <a:ext cx="8081001" cy="49685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2912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6325832"/>
              </p:ext>
            </p:extLst>
          </p:nvPr>
        </p:nvGraphicFramePr>
        <p:xfrm>
          <a:off x="178466" y="476671"/>
          <a:ext cx="8353973" cy="56146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Dokument" r:id="rId4" imgW="10002146" imgH="6723459" progId="Word.Document.12">
                  <p:embed/>
                </p:oleObj>
              </mc:Choice>
              <mc:Fallback>
                <p:oleObj name="Dokument" r:id="rId4" imgW="10002146" imgH="672345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8466" y="476671"/>
                        <a:ext cx="8353973" cy="56146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6830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8548373"/>
              </p:ext>
            </p:extLst>
          </p:nvPr>
        </p:nvGraphicFramePr>
        <p:xfrm>
          <a:off x="251519" y="260648"/>
          <a:ext cx="8506231" cy="5256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Dokument" r:id="rId4" imgW="10002146" imgH="6181546" progId="Word.Document.12">
                  <p:embed/>
                </p:oleObj>
              </mc:Choice>
              <mc:Fallback>
                <p:oleObj name="Dokument" r:id="rId4" imgW="10002146" imgH="618154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1519" y="260648"/>
                        <a:ext cx="8506231" cy="52565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94045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</TotalTime>
  <Words>7</Words>
  <Application>Microsoft Office PowerPoint</Application>
  <PresentationFormat>Prikaz na zaslonu (4:3)</PresentationFormat>
  <Paragraphs>1</Paragraphs>
  <Slides>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7" baseType="lpstr">
      <vt:lpstr>Oriel</vt:lpstr>
      <vt:lpstr>Dokument</vt:lpstr>
      <vt:lpstr>SUSTAV DVIJU LINEARNIH JEDNADŽBI S DVJEMA NEPOZNANICAMA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SUSTAV DVIJU LINEARNIH JEDNADŽBI S DVJEMA NEPOZNANICAMA</dc:title>
  <dc:creator>OSVN1</dc:creator>
  <cp:lastModifiedBy>Snježana</cp:lastModifiedBy>
  <cp:revision>2</cp:revision>
  <dcterms:created xsi:type="dcterms:W3CDTF">2018-10-10T12:12:20Z</dcterms:created>
  <dcterms:modified xsi:type="dcterms:W3CDTF">2018-10-12T06:19:02Z</dcterms:modified>
</cp:coreProperties>
</file>