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4B8EBC2-91D6-4F13-9D37-07F3C6C8254C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08D190-AB6B-48A5-AADE-F5F419F6FB1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4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5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6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POSTOTAK I ANALIZA PODATAKA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320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471186"/>
              </p:ext>
            </p:extLst>
          </p:nvPr>
        </p:nvGraphicFramePr>
        <p:xfrm>
          <a:off x="309101" y="620688"/>
          <a:ext cx="8655387" cy="570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4" imgW="10002146" imgH="6588430" progId="Word.Document.12">
                  <p:embed/>
                </p:oleObj>
              </mc:Choice>
              <mc:Fallback>
                <p:oleObj name="Dokument" r:id="rId4" imgW="10002146" imgH="65884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9101" y="620688"/>
                        <a:ext cx="8655387" cy="5700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60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456517"/>
              </p:ext>
            </p:extLst>
          </p:nvPr>
        </p:nvGraphicFramePr>
        <p:xfrm>
          <a:off x="275618" y="620688"/>
          <a:ext cx="8328830" cy="5444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" r:id="rId4" imgW="10002146" imgH="6537794" progId="Word.Document.12">
                  <p:embed/>
                </p:oleObj>
              </mc:Choice>
              <mc:Fallback>
                <p:oleObj name="Dokument" r:id="rId4" imgW="10002146" imgH="65377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5618" y="620688"/>
                        <a:ext cx="8328830" cy="5444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012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94354"/>
              </p:ext>
            </p:extLst>
          </p:nvPr>
        </p:nvGraphicFramePr>
        <p:xfrm>
          <a:off x="323017" y="620689"/>
          <a:ext cx="8209423" cy="5425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kument" r:id="rId4" imgW="10002146" imgH="6610336" progId="Word.Document.12">
                  <p:embed/>
                </p:oleObj>
              </mc:Choice>
              <mc:Fallback>
                <p:oleObj name="Dokument" r:id="rId4" imgW="10002146" imgH="66103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017" y="620689"/>
                        <a:ext cx="8209423" cy="5425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48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461842"/>
              </p:ext>
            </p:extLst>
          </p:nvPr>
        </p:nvGraphicFramePr>
        <p:xfrm>
          <a:off x="291472" y="1052736"/>
          <a:ext cx="8434158" cy="468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kument" r:id="rId4" imgW="10002146" imgH="5549853" progId="Word.Document.12">
                  <p:embed/>
                </p:oleObj>
              </mc:Choice>
              <mc:Fallback>
                <p:oleObj name="Dokument" r:id="rId4" imgW="10002146" imgH="55498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472" y="1052736"/>
                        <a:ext cx="8434158" cy="4680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97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316116"/>
              </p:ext>
            </p:extLst>
          </p:nvPr>
        </p:nvGraphicFramePr>
        <p:xfrm>
          <a:off x="125739" y="1268760"/>
          <a:ext cx="8302735" cy="4032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kument" r:id="rId4" imgW="10002146" imgH="4857468" progId="Word.Document.12">
                  <p:embed/>
                </p:oleObj>
              </mc:Choice>
              <mc:Fallback>
                <p:oleObj name="Dokument" r:id="rId4" imgW="10002146" imgH="48574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739" y="1268760"/>
                        <a:ext cx="8302735" cy="4032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79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601793"/>
              </p:ext>
            </p:extLst>
          </p:nvPr>
        </p:nvGraphicFramePr>
        <p:xfrm>
          <a:off x="1959" y="980728"/>
          <a:ext cx="9113947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kument" r:id="rId4" imgW="10002146" imgH="4425446" progId="Word.Document.12">
                  <p:embed/>
                </p:oleObj>
              </mc:Choice>
              <mc:Fallback>
                <p:oleObj name="Dokument" r:id="rId4" imgW="10002146" imgH="44254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9" y="980728"/>
                        <a:ext cx="9113947" cy="4032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392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059728"/>
              </p:ext>
            </p:extLst>
          </p:nvPr>
        </p:nvGraphicFramePr>
        <p:xfrm>
          <a:off x="-1787" y="1268760"/>
          <a:ext cx="8462219" cy="39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okument" r:id="rId4" imgW="10002146" imgH="4722079" progId="Word.Document.12">
                  <p:embed/>
                </p:oleObj>
              </mc:Choice>
              <mc:Fallback>
                <p:oleObj name="Dokument" r:id="rId4" imgW="10002146" imgH="47220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787" y="1268760"/>
                        <a:ext cx="8462219" cy="39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2654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</TotalTime>
  <Words>4</Words>
  <Application>Microsoft Office PowerPoint</Application>
  <PresentationFormat>Prikaz na zaslonu (4:3)</PresentationFormat>
  <Paragraphs>1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0" baseType="lpstr">
      <vt:lpstr>Izvršno</vt:lpstr>
      <vt:lpstr>Dokument</vt:lpstr>
      <vt:lpstr>POSTOTAK I ANALIZA PODATAKA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POSTOTAK I ANALIZA PODATAKA</dc:title>
  <dc:creator>OSVN1</dc:creator>
  <cp:lastModifiedBy>Snježana</cp:lastModifiedBy>
  <cp:revision>5</cp:revision>
  <dcterms:created xsi:type="dcterms:W3CDTF">2018-10-09T09:56:17Z</dcterms:created>
  <dcterms:modified xsi:type="dcterms:W3CDTF">2018-10-11T11:16:52Z</dcterms:modified>
</cp:coreProperties>
</file>