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35955D-8569-4AB1-B010-D3ACB202279D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15C7D0-8432-4D12-95A0-7D8F99302FB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MNOGOKUTI I SLIČNOST TROKUTA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4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77621"/>
              </p:ext>
            </p:extLst>
          </p:nvPr>
        </p:nvGraphicFramePr>
        <p:xfrm>
          <a:off x="467544" y="658461"/>
          <a:ext cx="8136904" cy="565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4" imgW="10002146" imgH="6952938" progId="Word.Document.12">
                  <p:embed/>
                </p:oleObj>
              </mc:Choice>
              <mc:Fallback>
                <p:oleObj name="Dokument" r:id="rId4" imgW="10002146" imgH="69529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658461"/>
                        <a:ext cx="8136904" cy="5655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38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81357"/>
              </p:ext>
            </p:extLst>
          </p:nvPr>
        </p:nvGraphicFramePr>
        <p:xfrm>
          <a:off x="611560" y="476672"/>
          <a:ext cx="7632848" cy="529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kument" r:id="rId4" imgW="10002146" imgH="6933904" progId="Word.Document.12">
                  <p:embed/>
                </p:oleObj>
              </mc:Choice>
              <mc:Fallback>
                <p:oleObj name="Dokument" r:id="rId4" imgW="10002146" imgH="6933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76672"/>
                        <a:ext cx="7632848" cy="529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96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7048"/>
              </p:ext>
            </p:extLst>
          </p:nvPr>
        </p:nvGraphicFramePr>
        <p:xfrm>
          <a:off x="291124" y="476671"/>
          <a:ext cx="8529348" cy="588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kument" r:id="rId4" imgW="10002146" imgH="6898710" progId="Word.Document.12">
                  <p:embed/>
                </p:oleObj>
              </mc:Choice>
              <mc:Fallback>
                <p:oleObj name="Dokument" r:id="rId4" imgW="10002146" imgH="6898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124" y="476671"/>
                        <a:ext cx="8529348" cy="5882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1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24312"/>
              </p:ext>
            </p:extLst>
          </p:nvPr>
        </p:nvGraphicFramePr>
        <p:xfrm>
          <a:off x="56078" y="1340768"/>
          <a:ext cx="8567936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kument" r:id="rId4" imgW="10002146" imgH="4622603" progId="Word.Document.12">
                  <p:embed/>
                </p:oleObj>
              </mc:Choice>
              <mc:Fallback>
                <p:oleObj name="Dokument" r:id="rId4" imgW="10002146" imgH="4622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78" y="1340768"/>
                        <a:ext cx="8567936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85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4</Words>
  <Application>Microsoft Office PowerPoint</Application>
  <PresentationFormat>Prikaz na zaslonu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7" baseType="lpstr">
      <vt:lpstr>Oriel</vt:lpstr>
      <vt:lpstr>Dokument</vt:lpstr>
      <vt:lpstr>MNOGOKUTI I SLIČNOST TROKUTA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MNOGOKUTI</dc:title>
  <dc:creator>OSVN1</dc:creator>
  <cp:lastModifiedBy>Snježana</cp:lastModifiedBy>
  <cp:revision>3</cp:revision>
  <dcterms:created xsi:type="dcterms:W3CDTF">2018-10-10T12:06:00Z</dcterms:created>
  <dcterms:modified xsi:type="dcterms:W3CDTF">2018-10-12T06:18:16Z</dcterms:modified>
</cp:coreProperties>
</file>