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07C7BC-0285-43FE-A479-B9624572640D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AB3C07-5DAF-4D08-A41C-158FF93270FD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3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4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5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LINEARNA FUNKCIJA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963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309131"/>
              </p:ext>
            </p:extLst>
          </p:nvPr>
        </p:nvGraphicFramePr>
        <p:xfrm>
          <a:off x="107504" y="908720"/>
          <a:ext cx="8280920" cy="552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kument" r:id="rId4" imgW="10074490" imgH="6716636" progId="Word.Document.12">
                  <p:embed/>
                </p:oleObj>
              </mc:Choice>
              <mc:Fallback>
                <p:oleObj name="Dokument" r:id="rId4" imgW="10074490" imgH="67166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908720"/>
                        <a:ext cx="8280920" cy="552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26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410170"/>
              </p:ext>
            </p:extLst>
          </p:nvPr>
        </p:nvGraphicFramePr>
        <p:xfrm>
          <a:off x="179512" y="908720"/>
          <a:ext cx="8680747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kument" r:id="rId4" imgW="10074490" imgH="6268094" progId="Word.Document.12">
                  <p:embed/>
                </p:oleObj>
              </mc:Choice>
              <mc:Fallback>
                <p:oleObj name="Dokument" r:id="rId4" imgW="10074490" imgH="62680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908720"/>
                        <a:ext cx="8680747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72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921150"/>
              </p:ext>
            </p:extLst>
          </p:nvPr>
        </p:nvGraphicFramePr>
        <p:xfrm>
          <a:off x="28859" y="620688"/>
          <a:ext cx="8855802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kument" r:id="rId4" imgW="10074490" imgH="6224641" progId="Word.Document.12">
                  <p:embed/>
                </p:oleObj>
              </mc:Choice>
              <mc:Fallback>
                <p:oleObj name="Dokument" r:id="rId4" imgW="10074490" imgH="62246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859" y="620688"/>
                        <a:ext cx="8855802" cy="547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452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136588"/>
              </p:ext>
            </p:extLst>
          </p:nvPr>
        </p:nvGraphicFramePr>
        <p:xfrm>
          <a:off x="0" y="1196752"/>
          <a:ext cx="8889517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kument" r:id="rId4" imgW="10074490" imgH="4651332" progId="Word.Document.12">
                  <p:embed/>
                </p:oleObj>
              </mc:Choice>
              <mc:Fallback>
                <p:oleObj name="Dokument" r:id="rId4" imgW="10074490" imgH="46513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196752"/>
                        <a:ext cx="8889517" cy="4104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74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407659"/>
              </p:ext>
            </p:extLst>
          </p:nvPr>
        </p:nvGraphicFramePr>
        <p:xfrm>
          <a:off x="467543" y="548680"/>
          <a:ext cx="8413107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kument" r:id="rId4" imgW="10074490" imgH="6466688" progId="Word.Document.12">
                  <p:embed/>
                </p:oleObj>
              </mc:Choice>
              <mc:Fallback>
                <p:oleObj name="Dokument" r:id="rId4" imgW="10074490" imgH="64666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3" y="548680"/>
                        <a:ext cx="8413107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0388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2</Words>
  <Application>Microsoft Office PowerPoint</Application>
  <PresentationFormat>Prikaz na zaslonu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8" baseType="lpstr">
      <vt:lpstr>Solsticij</vt:lpstr>
      <vt:lpstr>Dokument</vt:lpstr>
      <vt:lpstr>LINEARNA FUNKCIJA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LINEARNA FUNKCIJA</dc:title>
  <dc:creator>OSVN1</dc:creator>
  <cp:lastModifiedBy>Snježana</cp:lastModifiedBy>
  <cp:revision>1</cp:revision>
  <dcterms:created xsi:type="dcterms:W3CDTF">2018-10-10T12:20:19Z</dcterms:created>
  <dcterms:modified xsi:type="dcterms:W3CDTF">2018-10-12T06:19:31Z</dcterms:modified>
</cp:coreProperties>
</file>