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55" d="100"/>
          <a:sy n="55" d="100"/>
        </p:scale>
        <p:origin x="-2010" y="-12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0B5136-4184-4EA9-B4FC-8AE35D0A9B6E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8DDE6D-4896-49F7-8431-BE24ACAE171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136-4184-4EA9-B4FC-8AE35D0A9B6E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E6D-4896-49F7-8431-BE24ACAE17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136-4184-4EA9-B4FC-8AE35D0A9B6E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E6D-4896-49F7-8431-BE24ACAE17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0B5136-4184-4EA9-B4FC-8AE35D0A9B6E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8DDE6D-4896-49F7-8431-BE24ACAE171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0B5136-4184-4EA9-B4FC-8AE35D0A9B6E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8DDE6D-4896-49F7-8431-BE24ACAE171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136-4184-4EA9-B4FC-8AE35D0A9B6E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E6D-4896-49F7-8431-BE24ACAE171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136-4184-4EA9-B4FC-8AE35D0A9B6E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E6D-4896-49F7-8431-BE24ACAE171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0B5136-4184-4EA9-B4FC-8AE35D0A9B6E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DDE6D-4896-49F7-8431-BE24ACAE171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136-4184-4EA9-B4FC-8AE35D0A9B6E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E6D-4896-49F7-8431-BE24ACAE17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0B5136-4184-4EA9-B4FC-8AE35D0A9B6E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8DDE6D-4896-49F7-8431-BE24ACAE1714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0B5136-4184-4EA9-B4FC-8AE35D0A9B6E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DDE6D-4896-49F7-8431-BE24ACAE1714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0B5136-4184-4EA9-B4FC-8AE35D0A9B6E}" type="datetimeFigureOut">
              <a:rPr lang="hr-HR" smtClean="0"/>
              <a:t>11.10.2018.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8DDE6D-4896-49F7-8431-BE24ACAE171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hr-HR" dirty="0" smtClean="0"/>
              <a:t>Koordinatni sustav u ravnini, proporcionalnost i obrnuta proporcionalnost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831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9" y="260648"/>
            <a:ext cx="8741253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5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61" y="426680"/>
            <a:ext cx="8806469" cy="6002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13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110012" cy="621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9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83" y="764704"/>
            <a:ext cx="8602389" cy="569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3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60375"/>
            <a:ext cx="8874045" cy="527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3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61218"/>
            <a:ext cx="9063333" cy="6336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4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1006474"/>
            <a:ext cx="9301995" cy="4582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5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885286"/>
            <a:ext cx="8764418" cy="443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1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9</Words>
  <Application>Microsoft Office PowerPoint</Application>
  <PresentationFormat>Prikaz na zaslonu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Oriel</vt:lpstr>
      <vt:lpstr>Koordinatni sustav u ravnini, proporcionalnost i obrnuta proporcionalnost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Koordinatni sustav u ravnini, proporcionalnost i obrnuta proporcionalnost</dc:title>
  <dc:creator>OSVN1</dc:creator>
  <cp:lastModifiedBy>Snježana</cp:lastModifiedBy>
  <cp:revision>4</cp:revision>
  <dcterms:created xsi:type="dcterms:W3CDTF">2018-10-05T15:06:31Z</dcterms:created>
  <dcterms:modified xsi:type="dcterms:W3CDTF">2018-10-11T11:15:08Z</dcterms:modified>
</cp:coreProperties>
</file>