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F34507-255F-4EF0-9FD4-CB98C634375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737F849-E5FD-4116-B175-427355962BB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9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4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5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6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7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8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KRUŽNICA I KRUG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201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567443"/>
              </p:ext>
            </p:extLst>
          </p:nvPr>
        </p:nvGraphicFramePr>
        <p:xfrm>
          <a:off x="107514" y="836712"/>
          <a:ext cx="8784966" cy="5099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kument" r:id="rId4" imgW="10074490" imgH="5846127" progId="Word.Document.12">
                  <p:embed/>
                </p:oleObj>
              </mc:Choice>
              <mc:Fallback>
                <p:oleObj name="Dokument" r:id="rId4" imgW="10074490" imgH="58461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14" y="836712"/>
                        <a:ext cx="8784966" cy="5099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183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165479"/>
              </p:ext>
            </p:extLst>
          </p:nvPr>
        </p:nvGraphicFramePr>
        <p:xfrm>
          <a:off x="195201" y="980728"/>
          <a:ext cx="8496139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4" imgW="10074490" imgH="5636401" progId="Word.Document.12">
                  <p:embed/>
                </p:oleObj>
              </mc:Choice>
              <mc:Fallback>
                <p:oleObj name="Dokument" r:id="rId4" imgW="10074490" imgH="56364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201" y="980728"/>
                        <a:ext cx="8496139" cy="475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08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59732"/>
              </p:ext>
            </p:extLst>
          </p:nvPr>
        </p:nvGraphicFramePr>
        <p:xfrm>
          <a:off x="251520" y="1700808"/>
          <a:ext cx="8333197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4" imgW="10074490" imgH="2871171" progId="Word.Document.12">
                  <p:embed/>
                </p:oleObj>
              </mc:Choice>
              <mc:Fallback>
                <p:oleObj name="Dokument" r:id="rId4" imgW="10074490" imgH="28711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700808"/>
                        <a:ext cx="8333197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11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216033"/>
              </p:ext>
            </p:extLst>
          </p:nvPr>
        </p:nvGraphicFramePr>
        <p:xfrm>
          <a:off x="382034" y="548680"/>
          <a:ext cx="7862374" cy="5404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kument" r:id="rId4" imgW="10074490" imgH="6925285" progId="Word.Document.12">
                  <p:embed/>
                </p:oleObj>
              </mc:Choice>
              <mc:Fallback>
                <p:oleObj name="Dokument" r:id="rId4" imgW="10074490" imgH="69252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2034" y="548680"/>
                        <a:ext cx="7862374" cy="5404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33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009640"/>
              </p:ext>
            </p:extLst>
          </p:nvPr>
        </p:nvGraphicFramePr>
        <p:xfrm>
          <a:off x="179511" y="1340768"/>
          <a:ext cx="8656873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kument" r:id="rId4" imgW="10074490" imgH="2848905" progId="Word.Document.12">
                  <p:embed/>
                </p:oleObj>
              </mc:Choice>
              <mc:Fallback>
                <p:oleObj name="Dokument" r:id="rId4" imgW="10074490" imgH="28489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1" y="1340768"/>
                        <a:ext cx="8656873" cy="244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966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430859"/>
              </p:ext>
            </p:extLst>
          </p:nvPr>
        </p:nvGraphicFramePr>
        <p:xfrm>
          <a:off x="286871" y="476672"/>
          <a:ext cx="8389585" cy="578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kument" r:id="rId4" imgW="10074490" imgH="6941805" progId="Word.Document.12">
                  <p:embed/>
                </p:oleObj>
              </mc:Choice>
              <mc:Fallback>
                <p:oleObj name="Dokument" r:id="rId4" imgW="10074490" imgH="69418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871" y="476672"/>
                        <a:ext cx="8389585" cy="5781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548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992929"/>
              </p:ext>
            </p:extLst>
          </p:nvPr>
        </p:nvGraphicFramePr>
        <p:xfrm>
          <a:off x="225824" y="764704"/>
          <a:ext cx="8457420" cy="51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kument" r:id="rId4" imgW="10074490" imgH="6175800" progId="Word.Document.12">
                  <p:embed/>
                </p:oleObj>
              </mc:Choice>
              <mc:Fallback>
                <p:oleObj name="Dokument" r:id="rId4" imgW="10074490" imgH="6175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824" y="764704"/>
                        <a:ext cx="8457420" cy="518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940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392675"/>
              </p:ext>
            </p:extLst>
          </p:nvPr>
        </p:nvGraphicFramePr>
        <p:xfrm>
          <a:off x="117897" y="1628800"/>
          <a:ext cx="8730042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kument" r:id="rId4" imgW="10074490" imgH="4072430" progId="Word.Document.12">
                  <p:embed/>
                </p:oleObj>
              </mc:Choice>
              <mc:Fallback>
                <p:oleObj name="Dokument" r:id="rId4" imgW="10074490" imgH="40724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897" y="1628800"/>
                        <a:ext cx="8730042" cy="3528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28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677443"/>
              </p:ext>
            </p:extLst>
          </p:nvPr>
        </p:nvGraphicFramePr>
        <p:xfrm>
          <a:off x="479334" y="1124744"/>
          <a:ext cx="8197122" cy="4615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kument" r:id="rId4" imgW="10074490" imgH="5671954" progId="Word.Document.12">
                  <p:embed/>
                </p:oleObj>
              </mc:Choice>
              <mc:Fallback>
                <p:oleObj name="Dokument" r:id="rId4" imgW="10074490" imgH="56719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334" y="1124744"/>
                        <a:ext cx="8197122" cy="4615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728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</TotalTime>
  <Words>3</Words>
  <Application>Microsoft Office PowerPoint</Application>
  <PresentationFormat>Prikaz na zaslonu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2" baseType="lpstr">
      <vt:lpstr>Izvršno</vt:lpstr>
      <vt:lpstr>Dokument</vt:lpstr>
      <vt:lpstr>KRUŽNICA I KRUG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KRUŽNICA I KRUG</dc:title>
  <dc:creator>OSVN1</dc:creator>
  <cp:lastModifiedBy>Snježana</cp:lastModifiedBy>
  <cp:revision>2</cp:revision>
  <dcterms:created xsi:type="dcterms:W3CDTF">2018-10-10T12:26:00Z</dcterms:created>
  <dcterms:modified xsi:type="dcterms:W3CDTF">2018-10-12T06:20:01Z</dcterms:modified>
</cp:coreProperties>
</file>