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28B056C4-F6BB-4F89-893E-3105C3FAB6E3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829BBCD8-6133-43FE-8ABA-FD2D8A2E2B82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56C4-F6BB-4F89-893E-3105C3FAB6E3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9BBCD8-6133-43FE-8ABA-FD2D8A2E2B82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56C4-F6BB-4F89-893E-3105C3FAB6E3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9BBCD8-6133-43FE-8ABA-FD2D8A2E2B82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56C4-F6BB-4F89-893E-3105C3FAB6E3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9BBCD8-6133-43FE-8ABA-FD2D8A2E2B82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28B056C4-F6BB-4F89-893E-3105C3FAB6E3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829BBCD8-6133-43FE-8ABA-FD2D8A2E2B82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56C4-F6BB-4F89-893E-3105C3FAB6E3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9BBCD8-6133-43FE-8ABA-FD2D8A2E2B82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56C4-F6BB-4F89-893E-3105C3FAB6E3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9BBCD8-6133-43FE-8ABA-FD2D8A2E2B82}" type="slidenum">
              <a:rPr lang="hr-HR" smtClean="0"/>
              <a:t>‹#›</a:t>
            </a:fld>
            <a:endParaRPr lang="hr-H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56C4-F6BB-4F89-893E-3105C3FAB6E3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9BBCD8-6133-43FE-8ABA-FD2D8A2E2B82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56C4-F6BB-4F89-893E-3105C3FAB6E3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9BBCD8-6133-43FE-8ABA-FD2D8A2E2B82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56C4-F6BB-4F89-893E-3105C3FAB6E3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9BBCD8-6133-43FE-8ABA-FD2D8A2E2B82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56C4-F6BB-4F89-893E-3105C3FAB6E3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9BBCD8-6133-43FE-8ABA-FD2D8A2E2B82}" type="slidenum">
              <a:rPr lang="hr-HR" smtClean="0"/>
              <a:t>‹#›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29BBCD8-6133-43FE-8ABA-FD2D8A2E2B82}" type="slidenum">
              <a:rPr lang="hr-HR" smtClean="0"/>
              <a:t>‹#›</a:t>
            </a:fld>
            <a:endParaRPr lang="hr-H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B056C4-F6BB-4F89-893E-3105C3FAB6E3}" type="datetimeFigureOut">
              <a:rPr lang="hr-HR" smtClean="0"/>
              <a:t>12.10.2018.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Document9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2.emf"/><Relationship Id="rId4" Type="http://schemas.openxmlformats.org/officeDocument/2006/relationships/package" Target="../embeddings/Microsoft_Word_Document10.doc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2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3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4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5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Word_Document6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Word_Document7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Word_Document8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RAČUNSKE RADNJE S RAZLOMCIMA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029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515009"/>
              </p:ext>
            </p:extLst>
          </p:nvPr>
        </p:nvGraphicFramePr>
        <p:xfrm>
          <a:off x="428269" y="692696"/>
          <a:ext cx="8176179" cy="5397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Dokument" r:id="rId4" imgW="9919005" imgH="6547849" progId="Word.Document.12">
                  <p:embed/>
                </p:oleObj>
              </mc:Choice>
              <mc:Fallback>
                <p:oleObj name="Dokument" r:id="rId4" imgW="9919005" imgH="654784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8269" y="692696"/>
                        <a:ext cx="8176179" cy="53975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6728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534086"/>
              </p:ext>
            </p:extLst>
          </p:nvPr>
        </p:nvGraphicFramePr>
        <p:xfrm>
          <a:off x="19349" y="1700808"/>
          <a:ext cx="9299261" cy="3528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Dokument" r:id="rId4" imgW="9919005" imgH="3763586" progId="Word.Document.12">
                  <p:embed/>
                </p:oleObj>
              </mc:Choice>
              <mc:Fallback>
                <p:oleObj name="Dokument" r:id="rId4" imgW="9919005" imgH="376358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349" y="1700808"/>
                        <a:ext cx="9299261" cy="35283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6912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231610"/>
              </p:ext>
            </p:extLst>
          </p:nvPr>
        </p:nvGraphicFramePr>
        <p:xfrm>
          <a:off x="179512" y="332656"/>
          <a:ext cx="8893620" cy="5544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kument" r:id="rId4" imgW="9919005" imgH="6183342" progId="Word.Document.12">
                  <p:embed/>
                </p:oleObj>
              </mc:Choice>
              <mc:Fallback>
                <p:oleObj name="Dokument" r:id="rId4" imgW="9919005" imgH="618334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512" y="332656"/>
                        <a:ext cx="8893620" cy="55446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9915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483472"/>
              </p:ext>
            </p:extLst>
          </p:nvPr>
        </p:nvGraphicFramePr>
        <p:xfrm>
          <a:off x="34707" y="548680"/>
          <a:ext cx="8785765" cy="5575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kument" r:id="rId4" imgW="9919005" imgH="6295387" progId="Word.Document.12">
                  <p:embed/>
                </p:oleObj>
              </mc:Choice>
              <mc:Fallback>
                <p:oleObj name="Dokument" r:id="rId4" imgW="9919005" imgH="629538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707" y="548680"/>
                        <a:ext cx="8785765" cy="55757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2239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873158"/>
              </p:ext>
            </p:extLst>
          </p:nvPr>
        </p:nvGraphicFramePr>
        <p:xfrm>
          <a:off x="42266" y="1772816"/>
          <a:ext cx="9059468" cy="3312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Dokument" r:id="rId4" imgW="9919005" imgH="3628197" progId="Word.Document.12">
                  <p:embed/>
                </p:oleObj>
              </mc:Choice>
              <mc:Fallback>
                <p:oleObj name="Dokument" r:id="rId4" imgW="9919005" imgH="362819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266" y="1772816"/>
                        <a:ext cx="9059468" cy="33123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7988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458984"/>
              </p:ext>
            </p:extLst>
          </p:nvPr>
        </p:nvGraphicFramePr>
        <p:xfrm>
          <a:off x="251520" y="188640"/>
          <a:ext cx="9001000" cy="5918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okument" r:id="rId4" imgW="9919005" imgH="6523429" progId="Word.Document.12">
                  <p:embed/>
                </p:oleObj>
              </mc:Choice>
              <mc:Fallback>
                <p:oleObj name="Dokument" r:id="rId4" imgW="9919005" imgH="652342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520" y="188640"/>
                        <a:ext cx="9001000" cy="59186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1635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595568"/>
              </p:ext>
            </p:extLst>
          </p:nvPr>
        </p:nvGraphicFramePr>
        <p:xfrm>
          <a:off x="52335" y="620689"/>
          <a:ext cx="9091665" cy="5649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Dokument" r:id="rId4" imgW="9919005" imgH="6164308" progId="Word.Document.12">
                  <p:embed/>
                </p:oleObj>
              </mc:Choice>
              <mc:Fallback>
                <p:oleObj name="Dokument" r:id="rId4" imgW="9919005" imgH="616430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335" y="620689"/>
                        <a:ext cx="9091665" cy="56491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8678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569053"/>
              </p:ext>
            </p:extLst>
          </p:nvPr>
        </p:nvGraphicFramePr>
        <p:xfrm>
          <a:off x="19349" y="1700808"/>
          <a:ext cx="9299261" cy="3528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Dokument" r:id="rId4" imgW="9919005" imgH="3763586" progId="Word.Document.12">
                  <p:embed/>
                </p:oleObj>
              </mc:Choice>
              <mc:Fallback>
                <p:oleObj name="Dokument" r:id="rId4" imgW="9919005" imgH="376358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349" y="1700808"/>
                        <a:ext cx="9299261" cy="35283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5762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0922024"/>
              </p:ext>
            </p:extLst>
          </p:nvPr>
        </p:nvGraphicFramePr>
        <p:xfrm>
          <a:off x="14131" y="404664"/>
          <a:ext cx="9129869" cy="6058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Dokument" r:id="rId4" imgW="9919005" imgH="6579452" progId="Word.Document.12">
                  <p:embed/>
                </p:oleObj>
              </mc:Choice>
              <mc:Fallback>
                <p:oleObj name="Dokument" r:id="rId4" imgW="9919005" imgH="657945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131" y="404664"/>
                        <a:ext cx="9129869" cy="60580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0026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602242"/>
              </p:ext>
            </p:extLst>
          </p:nvPr>
        </p:nvGraphicFramePr>
        <p:xfrm>
          <a:off x="0" y="2060848"/>
          <a:ext cx="9315078" cy="273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Dokument" r:id="rId4" imgW="9919005" imgH="2912829" progId="Word.Document.12">
                  <p:embed/>
                </p:oleObj>
              </mc:Choice>
              <mc:Fallback>
                <p:oleObj name="Dokument" r:id="rId4" imgW="9919005" imgH="291282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2060848"/>
                        <a:ext cx="9315078" cy="27363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9348492"/>
      </p:ext>
    </p:extLst>
  </p:cSld>
  <p:clrMapOvr>
    <a:masterClrMapping/>
  </p:clrMapOvr>
</p:sld>
</file>

<file path=ppt/theme/theme1.xml><?xml version="1.0" encoding="utf-8"?>
<a:theme xmlns:a="http://schemas.openxmlformats.org/drawingml/2006/main" name="Kolaž">
  <a:themeElements>
    <a:clrScheme name="Kolaž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Kolaž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laž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84</TotalTime>
  <Words>4</Words>
  <Application>Microsoft Office PowerPoint</Application>
  <PresentationFormat>Prikaz na zaslonu (4:3)</PresentationFormat>
  <Paragraphs>1</Paragraphs>
  <Slides>11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3" baseType="lpstr">
      <vt:lpstr>Kolaž</vt:lpstr>
      <vt:lpstr>Dokument</vt:lpstr>
      <vt:lpstr>RAČUNSKE RADNJE S RAZLOMCIMA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OSVN1</dc:creator>
  <cp:lastModifiedBy>Snježana</cp:lastModifiedBy>
  <cp:revision>4</cp:revision>
  <dcterms:created xsi:type="dcterms:W3CDTF">2018-10-12T06:27:12Z</dcterms:created>
  <dcterms:modified xsi:type="dcterms:W3CDTF">2018-10-12T09:49:55Z</dcterms:modified>
</cp:coreProperties>
</file>