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BBC98811-9CD2-4158-9CA8-99DD68ABF598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84755707-7F92-4942-9D7D-CA41B667877F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8811-9CD2-4158-9CA8-99DD68ABF598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755707-7F92-4942-9D7D-CA41B667877F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8811-9CD2-4158-9CA8-99DD68ABF598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755707-7F92-4942-9D7D-CA41B667877F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8811-9CD2-4158-9CA8-99DD68ABF598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755707-7F92-4942-9D7D-CA41B667877F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BBC98811-9CD2-4158-9CA8-99DD68ABF598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84755707-7F92-4942-9D7D-CA41B667877F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8811-9CD2-4158-9CA8-99DD68ABF598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755707-7F92-4942-9D7D-CA41B667877F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8811-9CD2-4158-9CA8-99DD68ABF598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755707-7F92-4942-9D7D-CA41B667877F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8811-9CD2-4158-9CA8-99DD68ABF598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755707-7F92-4942-9D7D-CA41B667877F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8811-9CD2-4158-9CA8-99DD68ABF598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755707-7F92-4942-9D7D-CA41B667877F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8811-9CD2-4158-9CA8-99DD68ABF598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755707-7F92-4942-9D7D-CA41B667877F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8811-9CD2-4158-9CA8-99DD68ABF598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755707-7F92-4942-9D7D-CA41B667877F}" type="slidenum">
              <a:rPr lang="hr-HR" smtClean="0"/>
              <a:t>‹#›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755707-7F92-4942-9D7D-CA41B667877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BC98811-9CD2-4158-9CA8-99DD68ABF598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2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3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RACIONALNI BROJEVI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932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926330"/>
              </p:ext>
            </p:extLst>
          </p:nvPr>
        </p:nvGraphicFramePr>
        <p:xfrm>
          <a:off x="53975" y="658813"/>
          <a:ext cx="9037638" cy="554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kument" r:id="rId4" imgW="9037203" imgH="5539797" progId="Word.Document.12">
                  <p:embed/>
                </p:oleObj>
              </mc:Choice>
              <mc:Fallback>
                <p:oleObj name="Dokument" r:id="rId4" imgW="9037203" imgH="553979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75" y="658813"/>
                        <a:ext cx="9037638" cy="554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791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348285"/>
              </p:ext>
            </p:extLst>
          </p:nvPr>
        </p:nvGraphicFramePr>
        <p:xfrm>
          <a:off x="53975" y="996950"/>
          <a:ext cx="9037638" cy="486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kument" r:id="rId4" imgW="9037203" imgH="4864291" progId="Word.Document.12">
                  <p:embed/>
                </p:oleObj>
              </mc:Choice>
              <mc:Fallback>
                <p:oleObj name="Dokument" r:id="rId4" imgW="9037203" imgH="48642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75" y="996950"/>
                        <a:ext cx="9037638" cy="4864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26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228268"/>
              </p:ext>
            </p:extLst>
          </p:nvPr>
        </p:nvGraphicFramePr>
        <p:xfrm>
          <a:off x="53975" y="963613"/>
          <a:ext cx="9037638" cy="493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kument" r:id="rId4" imgW="9037203" imgH="4931806" progId="Word.Document.12">
                  <p:embed/>
                </p:oleObj>
              </mc:Choice>
              <mc:Fallback>
                <p:oleObj name="Dokument" r:id="rId4" imgW="9037203" imgH="493180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75" y="963613"/>
                        <a:ext cx="9037638" cy="4932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2137591"/>
      </p:ext>
    </p:extLst>
  </p:cSld>
  <p:clrMapOvr>
    <a:masterClrMapping/>
  </p:clrMapOvr>
</p:sld>
</file>

<file path=ppt/theme/theme1.xml><?xml version="1.0" encoding="utf-8"?>
<a:theme xmlns:a="http://schemas.openxmlformats.org/drawingml/2006/main" name="Kolaž">
  <a:themeElements>
    <a:clrScheme name="Kolaž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Kolaž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laž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</TotalTime>
  <Words>2</Words>
  <Application>Microsoft Office PowerPoint</Application>
  <PresentationFormat>Prikaz na zaslonu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6" baseType="lpstr">
      <vt:lpstr>Kolaž</vt:lpstr>
      <vt:lpstr>Dokument</vt:lpstr>
      <vt:lpstr>RACIONALNI BROJEVI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RACIONALNI BROJEVI</dc:title>
  <dc:creator>OSVN1</dc:creator>
  <cp:lastModifiedBy>Snježana</cp:lastModifiedBy>
  <cp:revision>1</cp:revision>
  <dcterms:created xsi:type="dcterms:W3CDTF">2018-10-12T06:11:45Z</dcterms:created>
  <dcterms:modified xsi:type="dcterms:W3CDTF">2018-10-12T09:53:03Z</dcterms:modified>
</cp:coreProperties>
</file>