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9F4652C5-2C12-4B35-8A15-FD2B407B80F4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B45557FF-473B-433B-8512-2444AE966F12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52C5-2C12-4B35-8A15-FD2B407B80F4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5557FF-473B-433B-8512-2444AE966F12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52C5-2C12-4B35-8A15-FD2B407B80F4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5557FF-473B-433B-8512-2444AE966F12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52C5-2C12-4B35-8A15-FD2B407B80F4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5557FF-473B-433B-8512-2444AE966F12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9F4652C5-2C12-4B35-8A15-FD2B407B80F4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B45557FF-473B-433B-8512-2444AE966F12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52C5-2C12-4B35-8A15-FD2B407B80F4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5557FF-473B-433B-8512-2444AE966F12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52C5-2C12-4B35-8A15-FD2B407B80F4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5557FF-473B-433B-8512-2444AE966F12}" type="slidenum">
              <a:rPr lang="hr-HR" smtClean="0"/>
              <a:t>‹#›</a:t>
            </a:fld>
            <a:endParaRPr lang="hr-H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52C5-2C12-4B35-8A15-FD2B407B80F4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5557FF-473B-433B-8512-2444AE966F12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52C5-2C12-4B35-8A15-FD2B407B80F4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5557FF-473B-433B-8512-2444AE966F12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52C5-2C12-4B35-8A15-FD2B407B80F4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5557FF-473B-433B-8512-2444AE966F12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52C5-2C12-4B35-8A15-FD2B407B80F4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5557FF-473B-433B-8512-2444AE966F12}" type="slidenum">
              <a:rPr lang="hr-HR" smtClean="0"/>
              <a:t>‹#›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5557FF-473B-433B-8512-2444AE966F12}" type="slidenum">
              <a:rPr lang="hr-HR" smtClean="0"/>
              <a:t>‹#›</a:t>
            </a:fld>
            <a:endParaRPr lang="hr-H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4652C5-2C12-4B35-8A15-FD2B407B80F4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2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LINEARNE JEDNADŽBE S JEDNOM NEPOZNANICOM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1359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279057"/>
              </p:ext>
            </p:extLst>
          </p:nvPr>
        </p:nvGraphicFramePr>
        <p:xfrm>
          <a:off x="129626" y="476672"/>
          <a:ext cx="8618838" cy="5727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kument" r:id="rId4" imgW="9919005" imgH="6592021" progId="Word.Document.12">
                  <p:embed/>
                </p:oleObj>
              </mc:Choice>
              <mc:Fallback>
                <p:oleObj name="Dokument" r:id="rId4" imgW="9919005" imgH="659202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9626" y="476672"/>
                        <a:ext cx="8618838" cy="57279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0800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160924"/>
              </p:ext>
            </p:extLst>
          </p:nvPr>
        </p:nvGraphicFramePr>
        <p:xfrm>
          <a:off x="312170" y="764704"/>
          <a:ext cx="8724326" cy="545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kument" r:id="rId4" imgW="9919005" imgH="6202016" progId="Word.Document.12">
                  <p:embed/>
                </p:oleObj>
              </mc:Choice>
              <mc:Fallback>
                <p:oleObj name="Dokument" r:id="rId4" imgW="9919005" imgH="620201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2170" y="764704"/>
                        <a:ext cx="8724326" cy="545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3982217"/>
      </p:ext>
    </p:extLst>
  </p:cSld>
  <p:clrMapOvr>
    <a:masterClrMapping/>
  </p:clrMapOvr>
</p:sld>
</file>

<file path=ppt/theme/theme1.xml><?xml version="1.0" encoding="utf-8"?>
<a:theme xmlns:a="http://schemas.openxmlformats.org/drawingml/2006/main" name="Kolaž">
  <a:themeElements>
    <a:clrScheme name="Kolaž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Kolaž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laž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3</TotalTime>
  <Words>5</Words>
  <Application>Microsoft Office PowerPoint</Application>
  <PresentationFormat>Prikaz na zaslonu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5" baseType="lpstr">
      <vt:lpstr>Kolaž</vt:lpstr>
      <vt:lpstr>Dokument</vt:lpstr>
      <vt:lpstr>LINEARNE JEDNADŽBE S JEDNOM NEPOZNANICOM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LINEARNE JEDNADŽBE S JEDNOM NEPOZNANICOM</dc:title>
  <dc:creator>OSVN1</dc:creator>
  <cp:lastModifiedBy>Snježana</cp:lastModifiedBy>
  <cp:revision>1</cp:revision>
  <dcterms:created xsi:type="dcterms:W3CDTF">2018-10-12T06:08:12Z</dcterms:created>
  <dcterms:modified xsi:type="dcterms:W3CDTF">2018-10-12T09:50:36Z</dcterms:modified>
</cp:coreProperties>
</file>