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020426E7-2EED-43BA-8085-2F8AAEDFC968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1A1D1C30-BCCE-4DC1-953F-B5025A783977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26E7-2EED-43BA-8085-2F8AAEDFC968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1D1C30-BCCE-4DC1-953F-B5025A783977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26E7-2EED-43BA-8085-2F8AAEDFC968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1D1C30-BCCE-4DC1-953F-B5025A783977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26E7-2EED-43BA-8085-2F8AAEDFC968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1D1C30-BCCE-4DC1-953F-B5025A78397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020426E7-2EED-43BA-8085-2F8AAEDFC968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1A1D1C30-BCCE-4DC1-953F-B5025A78397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26E7-2EED-43BA-8085-2F8AAEDFC968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1D1C30-BCCE-4DC1-953F-B5025A78397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26E7-2EED-43BA-8085-2F8AAEDFC968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1D1C30-BCCE-4DC1-953F-B5025A783977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26E7-2EED-43BA-8085-2F8AAEDFC968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1D1C30-BCCE-4DC1-953F-B5025A783977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26E7-2EED-43BA-8085-2F8AAEDFC968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1D1C30-BCCE-4DC1-953F-B5025A783977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26E7-2EED-43BA-8085-2F8AAEDFC968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1D1C30-BCCE-4DC1-953F-B5025A783977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26E7-2EED-43BA-8085-2F8AAEDFC968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1D1C30-BCCE-4DC1-953F-B5025A783977}" type="slidenum">
              <a:rPr lang="hr-HR" smtClean="0"/>
              <a:t>‹#›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1D1C30-BCCE-4DC1-953F-B5025A78397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0426E7-2EED-43BA-8085-2F8AAEDFC968}" type="datetimeFigureOut">
              <a:rPr lang="hr-HR" smtClean="0"/>
              <a:t>12.10.2018.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9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10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2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3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4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5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6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7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8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KUT I TROKUT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686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183753"/>
              </p:ext>
            </p:extLst>
          </p:nvPr>
        </p:nvGraphicFramePr>
        <p:xfrm>
          <a:off x="50800" y="1208088"/>
          <a:ext cx="9043988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Dokument" r:id="rId4" imgW="9043682" imgH="4444120" progId="Word.Document.12">
                  <p:embed/>
                </p:oleObj>
              </mc:Choice>
              <mc:Fallback>
                <p:oleObj name="Dokument" r:id="rId4" imgW="9043682" imgH="44441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" y="1208088"/>
                        <a:ext cx="9043988" cy="444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34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540733"/>
              </p:ext>
            </p:extLst>
          </p:nvPr>
        </p:nvGraphicFramePr>
        <p:xfrm>
          <a:off x="323527" y="767380"/>
          <a:ext cx="8503751" cy="5325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Dokument" r:id="rId4" imgW="9262513" imgH="5802315" progId="Word.Document.12">
                  <p:embed/>
                </p:oleObj>
              </mc:Choice>
              <mc:Fallback>
                <p:oleObj name="Dokument" r:id="rId4" imgW="9262513" imgH="58023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7" y="767380"/>
                        <a:ext cx="8503751" cy="5325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11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910561"/>
              </p:ext>
            </p:extLst>
          </p:nvPr>
        </p:nvGraphicFramePr>
        <p:xfrm>
          <a:off x="55563" y="847725"/>
          <a:ext cx="9034462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kument" r:id="rId4" imgW="9033964" imgH="5162361" progId="Word.Document.12">
                  <p:embed/>
                </p:oleObj>
              </mc:Choice>
              <mc:Fallback>
                <p:oleObj name="Dokument" r:id="rId4" imgW="9033964" imgH="51623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563" y="847725"/>
                        <a:ext cx="9034462" cy="516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730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396476"/>
              </p:ext>
            </p:extLst>
          </p:nvPr>
        </p:nvGraphicFramePr>
        <p:xfrm>
          <a:off x="55563" y="782638"/>
          <a:ext cx="9034462" cy="529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kument" r:id="rId4" imgW="9033964" imgH="5294518" progId="Word.Document.12">
                  <p:embed/>
                </p:oleObj>
              </mc:Choice>
              <mc:Fallback>
                <p:oleObj name="Dokument" r:id="rId4" imgW="9033964" imgH="52945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563" y="782638"/>
                        <a:ext cx="9034462" cy="5294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61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378473"/>
              </p:ext>
            </p:extLst>
          </p:nvPr>
        </p:nvGraphicFramePr>
        <p:xfrm>
          <a:off x="55563" y="461963"/>
          <a:ext cx="9034462" cy="593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kument" r:id="rId4" imgW="9033964" imgH="5935548" progId="Word.Document.12">
                  <p:embed/>
                </p:oleObj>
              </mc:Choice>
              <mc:Fallback>
                <p:oleObj name="Dokument" r:id="rId4" imgW="9033964" imgH="59355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563" y="461963"/>
                        <a:ext cx="9034462" cy="5935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440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709831"/>
              </p:ext>
            </p:extLst>
          </p:nvPr>
        </p:nvGraphicFramePr>
        <p:xfrm>
          <a:off x="55563" y="425450"/>
          <a:ext cx="9034462" cy="600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kument" r:id="rId4" imgW="9033964" imgH="6007732" progId="Word.Document.12">
                  <p:embed/>
                </p:oleObj>
              </mc:Choice>
              <mc:Fallback>
                <p:oleObj name="Dokument" r:id="rId4" imgW="9033964" imgH="60077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563" y="425450"/>
                        <a:ext cx="9034462" cy="600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970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66037"/>
              </p:ext>
            </p:extLst>
          </p:nvPr>
        </p:nvGraphicFramePr>
        <p:xfrm>
          <a:off x="55563" y="882650"/>
          <a:ext cx="9034462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kument" r:id="rId4" imgW="9033964" imgH="5092333" progId="Word.Document.12">
                  <p:embed/>
                </p:oleObj>
              </mc:Choice>
              <mc:Fallback>
                <p:oleObj name="Dokument" r:id="rId4" imgW="9033964" imgH="50923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563" y="882650"/>
                        <a:ext cx="9034462" cy="509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52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22408"/>
              </p:ext>
            </p:extLst>
          </p:nvPr>
        </p:nvGraphicFramePr>
        <p:xfrm>
          <a:off x="55563" y="882650"/>
          <a:ext cx="9034462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Dokument" r:id="rId4" imgW="9033964" imgH="5092333" progId="Word.Document.12">
                  <p:embed/>
                </p:oleObj>
              </mc:Choice>
              <mc:Fallback>
                <p:oleObj name="Dokument" r:id="rId4" imgW="9033964" imgH="50923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563" y="882650"/>
                        <a:ext cx="9034462" cy="509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23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485795"/>
              </p:ext>
            </p:extLst>
          </p:nvPr>
        </p:nvGraphicFramePr>
        <p:xfrm>
          <a:off x="50800" y="1441450"/>
          <a:ext cx="9043988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okument" r:id="rId4" imgW="9043682" imgH="3975826" progId="Word.Document.12">
                  <p:embed/>
                </p:oleObj>
              </mc:Choice>
              <mc:Fallback>
                <p:oleObj name="Dokument" r:id="rId4" imgW="9043682" imgH="39758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" y="1441450"/>
                        <a:ext cx="9043988" cy="397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379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790058"/>
              </p:ext>
            </p:extLst>
          </p:nvPr>
        </p:nvGraphicFramePr>
        <p:xfrm>
          <a:off x="50800" y="1377950"/>
          <a:ext cx="9043988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Dokument" r:id="rId4" imgW="9043682" imgH="4103673" progId="Word.Document.12">
                  <p:embed/>
                </p:oleObj>
              </mc:Choice>
              <mc:Fallback>
                <p:oleObj name="Dokument" r:id="rId4" imgW="9043682" imgH="41036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" y="1377950"/>
                        <a:ext cx="9043988" cy="4103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8596741"/>
      </p:ext>
    </p:extLst>
  </p:cSld>
  <p:clrMapOvr>
    <a:masterClrMapping/>
  </p:clrMapOvr>
</p:sld>
</file>

<file path=ppt/theme/theme1.xml><?xml version="1.0" encoding="utf-8"?>
<a:theme xmlns:a="http://schemas.openxmlformats.org/drawingml/2006/main" name="Kolaž">
  <a:themeElements>
    <a:clrScheme name="Kolaž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Kolaž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laž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12</TotalTime>
  <Words>3</Words>
  <Application>Microsoft Office PowerPoint</Application>
  <PresentationFormat>Prikaz na zaslonu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3" baseType="lpstr">
      <vt:lpstr>Kolaž</vt:lpstr>
      <vt:lpstr>Dokument</vt:lpstr>
      <vt:lpstr>KUT I TROKUT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KUT I TROKUT</dc:title>
  <dc:creator>OSVN1</dc:creator>
  <cp:lastModifiedBy>Snježana</cp:lastModifiedBy>
  <cp:revision>2</cp:revision>
  <dcterms:created xsi:type="dcterms:W3CDTF">2018-10-12T06:14:52Z</dcterms:created>
  <dcterms:modified xsi:type="dcterms:W3CDTF">2018-10-12T09:48:21Z</dcterms:modified>
</cp:coreProperties>
</file>